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3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B2E2D3-8530-445F-A25D-AB2A2A537AF3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29007-9CBD-4C2A-9E66-1D4F0225F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85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E8BCF-55F4-4E31-8AC8-A76F80960F9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909DC-B86D-4308-BFB1-A14D6E1B8C87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F328-CF67-49E1-9B4F-3B5758905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8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909DC-B86D-4308-BFB1-A14D6E1B8C87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F328-CF67-49E1-9B4F-3B5758905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566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909DC-B86D-4308-BFB1-A14D6E1B8C87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F328-CF67-49E1-9B4F-3B5758905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027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Title Sub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 userDrawn="1"/>
        </p:nvGrpSpPr>
        <p:grpSpPr>
          <a:xfrm>
            <a:off x="0" y="0"/>
            <a:ext cx="9143999" cy="6858000"/>
            <a:chOff x="0" y="0"/>
            <a:chExt cx="9143999" cy="6858000"/>
          </a:xfrm>
        </p:grpSpPr>
        <p:pic>
          <p:nvPicPr>
            <p:cNvPr id="14" name="Picture 13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350838"/>
            <a:ext cx="8229600" cy="792162"/>
          </a:xfrm>
        </p:spPr>
        <p:txBody>
          <a:bodyPr>
            <a:normAutofit/>
          </a:bodyPr>
          <a:lstStyle>
            <a:lvl1pPr algn="l"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2057400"/>
            <a:ext cx="7924800" cy="39925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595353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adipisicing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</a:t>
            </a:r>
            <a:r>
              <a:rPr lang="en-US" dirty="0" smtClean="0"/>
              <a:t> </a:t>
            </a:r>
            <a:r>
              <a:rPr lang="en-US" dirty="0" err="1" smtClean="0"/>
              <a:t>irure</a:t>
            </a:r>
            <a:r>
              <a:rPr lang="en-US" dirty="0" smtClean="0"/>
              <a:t> dolor in </a:t>
            </a:r>
            <a:r>
              <a:rPr lang="en-US" dirty="0" err="1" smtClean="0"/>
              <a:t>reprehenderit</a:t>
            </a:r>
            <a:r>
              <a:rPr lang="en-US" dirty="0" smtClean="0"/>
              <a:t> in </a:t>
            </a:r>
            <a:r>
              <a:rPr lang="en-US" dirty="0" err="1" smtClean="0"/>
              <a:t>voluptate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cillum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fugiat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pariatur</a:t>
            </a:r>
            <a:r>
              <a:rPr lang="en-US" dirty="0" smtClean="0"/>
              <a:t>.</a:t>
            </a:r>
          </a:p>
          <a:p>
            <a:pPr lvl="0"/>
            <a:endParaRPr lang="en-US" dirty="0" smtClean="0"/>
          </a:p>
          <a:p>
            <a:pPr lvl="0"/>
            <a:r>
              <a:rPr lang="en-US" dirty="0" err="1" smtClean="0"/>
              <a:t>Excepteur</a:t>
            </a:r>
            <a:r>
              <a:rPr lang="en-US" dirty="0" smtClean="0"/>
              <a:t> </a:t>
            </a:r>
            <a:r>
              <a:rPr lang="en-US" dirty="0" err="1" smtClean="0"/>
              <a:t>sint</a:t>
            </a:r>
            <a:r>
              <a:rPr lang="en-US" dirty="0" smtClean="0"/>
              <a:t> </a:t>
            </a:r>
            <a:r>
              <a:rPr lang="en-US" dirty="0" err="1" smtClean="0"/>
              <a:t>occaecat</a:t>
            </a:r>
            <a:r>
              <a:rPr lang="en-US" dirty="0" smtClean="0"/>
              <a:t> </a:t>
            </a:r>
            <a:r>
              <a:rPr lang="en-US" dirty="0" err="1" smtClean="0"/>
              <a:t>cupidatat</a:t>
            </a:r>
            <a:r>
              <a:rPr lang="en-US" dirty="0" smtClean="0"/>
              <a:t> non </a:t>
            </a:r>
            <a:r>
              <a:rPr lang="en-US" dirty="0" err="1" smtClean="0"/>
              <a:t>proident</a:t>
            </a:r>
            <a:r>
              <a:rPr lang="en-US" dirty="0" smtClean="0"/>
              <a:t>, </a:t>
            </a:r>
            <a:r>
              <a:rPr lang="en-US" dirty="0" err="1" smtClean="0"/>
              <a:t>sunt</a:t>
            </a:r>
            <a:r>
              <a:rPr lang="en-US" dirty="0" smtClean="0"/>
              <a:t> in culpa qui </a:t>
            </a:r>
            <a:r>
              <a:rPr lang="en-US" dirty="0" err="1" smtClean="0"/>
              <a:t>officia</a:t>
            </a:r>
            <a:r>
              <a:rPr lang="en-US" dirty="0" smtClean="0"/>
              <a:t> </a:t>
            </a:r>
            <a:r>
              <a:rPr lang="en-US" dirty="0" err="1" smtClean="0"/>
              <a:t>deserunt</a:t>
            </a:r>
            <a:r>
              <a:rPr lang="en-US" dirty="0" smtClean="0"/>
              <a:t> </a:t>
            </a:r>
            <a:r>
              <a:rPr lang="en-US" dirty="0" err="1" smtClean="0"/>
              <a:t>mollit</a:t>
            </a:r>
            <a:r>
              <a:rPr lang="en-US" dirty="0" smtClean="0"/>
              <a:t> </a:t>
            </a:r>
            <a:r>
              <a:rPr lang="en-US" dirty="0" err="1" smtClean="0"/>
              <a:t>anim</a:t>
            </a:r>
            <a:r>
              <a:rPr lang="en-US" dirty="0" smtClean="0"/>
              <a:t> id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laborum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906DE-CF34-408B-A471-261C34643BB0}" type="datetime1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3246437"/>
            <a:ext cx="533399" cy="36512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71BCC34B-ED25-4E57-AC45-E146198E2E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524000"/>
            <a:ext cx="8229600" cy="457200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solidFill>
                  <a:srgbClr val="00AEE0"/>
                </a:solidFill>
              </a:defRPr>
            </a:lvl1pPr>
            <a:lvl2pPr>
              <a:defRPr b="1">
                <a:solidFill>
                  <a:srgbClr val="00AEE0"/>
                </a:solidFill>
              </a:defRPr>
            </a:lvl2pPr>
            <a:lvl3pPr>
              <a:defRPr b="1">
                <a:solidFill>
                  <a:srgbClr val="00AEE0"/>
                </a:solidFill>
              </a:defRPr>
            </a:lvl3pPr>
            <a:lvl4pPr>
              <a:defRPr b="1">
                <a:solidFill>
                  <a:srgbClr val="00AEE0"/>
                </a:solidFill>
              </a:defRPr>
            </a:lvl4pPr>
            <a:lvl5pPr>
              <a:defRPr b="1">
                <a:solidFill>
                  <a:srgbClr val="00AEE0"/>
                </a:solidFill>
              </a:defRPr>
            </a:lvl5pPr>
          </a:lstStyle>
          <a:p>
            <a:pPr lvl="0"/>
            <a:r>
              <a:rPr lang="en-US" dirty="0" smtClean="0"/>
              <a:t>Subtitle Goes Here if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984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909DC-B86D-4308-BFB1-A14D6E1B8C87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F328-CF67-49E1-9B4F-3B5758905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025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909DC-B86D-4308-BFB1-A14D6E1B8C87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F328-CF67-49E1-9B4F-3B5758905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387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909DC-B86D-4308-BFB1-A14D6E1B8C87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F328-CF67-49E1-9B4F-3B5758905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813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909DC-B86D-4308-BFB1-A14D6E1B8C87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F328-CF67-49E1-9B4F-3B5758905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108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909DC-B86D-4308-BFB1-A14D6E1B8C87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F328-CF67-49E1-9B4F-3B5758905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511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909DC-B86D-4308-BFB1-A14D6E1B8C87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F328-CF67-49E1-9B4F-3B5758905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54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909DC-B86D-4308-BFB1-A14D6E1B8C87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F328-CF67-49E1-9B4F-3B5758905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76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909DC-B86D-4308-BFB1-A14D6E1B8C87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F328-CF67-49E1-9B4F-3B5758905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83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909DC-B86D-4308-BFB1-A14D6E1B8C87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1F328-CF67-49E1-9B4F-3B5758905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113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gi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BI Manager, How it 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CC34B-ED25-4E57-AC45-E146198E2E01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pic>
        <p:nvPicPr>
          <p:cNvPr id="1026" name="Picture 2" descr="C:\Users\Administrator\AppData\Local\Microsoft\Windows\Temporary Internet Files\Content.IE5\9C3D0Y1W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895600"/>
            <a:ext cx="1409700" cy="14097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26670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BI Manager Machine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76400" y="2057400"/>
            <a:ext cx="1752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/>
              <a:t>SQL BI Mgr. Collection Service</a:t>
            </a:r>
            <a:endParaRPr lang="en-US" sz="1050" b="1" dirty="0"/>
          </a:p>
        </p:txBody>
      </p:sp>
      <p:pic>
        <p:nvPicPr>
          <p:cNvPr id="11" name="Picture 2" descr="C:\Users\Administrator\AppData\Local\Microsoft\Windows\Temporary Internet Files\Content.IE5\9C3D0Y1W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2057400"/>
            <a:ext cx="1257300" cy="12573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391400" y="33528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SSAS</a:t>
            </a:r>
          </a:p>
        </p:txBody>
      </p:sp>
      <p:pic>
        <p:nvPicPr>
          <p:cNvPr id="13" name="Picture 3" descr="C:\Users\Administrator\AppData\Local\Microsoft\Windows\Temporary Internet Files\Content.IE5\TELMNEZ3\MC900431522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2438400"/>
            <a:ext cx="457200" cy="457200"/>
          </a:xfrm>
          <a:prstGeom prst="rect">
            <a:avLst/>
          </a:prstGeom>
          <a:noFill/>
        </p:spPr>
      </p:pic>
      <p:pic>
        <p:nvPicPr>
          <p:cNvPr id="15" name="Picture 3" descr="C:\Users\Administrator\AppData\Local\Microsoft\Windows\Temporary Internet Files\Content.IE5\TELMNEZ3\MC900431522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4038600"/>
            <a:ext cx="457200" cy="4572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133600" y="3810000"/>
            <a:ext cx="17241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Tomcat Web Service</a:t>
            </a:r>
            <a:endParaRPr lang="en-US" sz="1100" b="1" dirty="0"/>
          </a:p>
        </p:txBody>
      </p:sp>
      <p:cxnSp>
        <p:nvCxnSpPr>
          <p:cNvPr id="22" name="Straight Arrow Connector 21"/>
          <p:cNvCxnSpPr>
            <a:stCxn id="13" idx="3"/>
          </p:cNvCxnSpPr>
          <p:nvPr/>
        </p:nvCxnSpPr>
        <p:spPr>
          <a:xfrm>
            <a:off x="2209800" y="2667000"/>
            <a:ext cx="5105400" cy="228600"/>
          </a:xfrm>
          <a:prstGeom prst="straightConnector1">
            <a:avLst/>
          </a:prstGeom>
          <a:ln w="38100" cap="sq">
            <a:solidFill>
              <a:schemeClr val="tx1"/>
            </a:solidFill>
            <a:prstDash val="sysDash"/>
            <a:bevel/>
            <a:headEnd type="none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3" idx="3"/>
          </p:cNvCxnSpPr>
          <p:nvPr/>
        </p:nvCxnSpPr>
        <p:spPr>
          <a:xfrm>
            <a:off x="2209800" y="2667000"/>
            <a:ext cx="4733925" cy="1447800"/>
          </a:xfrm>
          <a:prstGeom prst="straightConnector1">
            <a:avLst/>
          </a:prstGeom>
          <a:ln w="38100" cap="sq">
            <a:solidFill>
              <a:schemeClr val="tx1"/>
            </a:solidFill>
            <a:prstDash val="sysDash"/>
            <a:bevel/>
            <a:headEnd type="none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4" name="Picture 10" descr="C:\Users\Administrator\AppData\Local\Microsoft\Windows\Temporary Internet Files\Content.IE5\9TEOGTHY\MC900434865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5638800"/>
            <a:ext cx="1000125" cy="1000125"/>
          </a:xfrm>
          <a:prstGeom prst="rect">
            <a:avLst/>
          </a:prstGeom>
          <a:noFill/>
        </p:spPr>
      </p:pic>
      <p:cxnSp>
        <p:nvCxnSpPr>
          <p:cNvPr id="48" name="Straight Arrow Connector 47"/>
          <p:cNvCxnSpPr/>
          <p:nvPr/>
        </p:nvCxnSpPr>
        <p:spPr>
          <a:xfrm>
            <a:off x="2438400" y="4419600"/>
            <a:ext cx="1066800" cy="1219200"/>
          </a:xfrm>
          <a:prstGeom prst="straightConnector1">
            <a:avLst/>
          </a:prstGeom>
          <a:ln w="38100" cap="sq">
            <a:solidFill>
              <a:schemeClr val="tx1"/>
            </a:solidFill>
            <a:prstDash val="sysDash"/>
            <a:bevel/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2" descr="C:\Users\Administrator\AppData\Local\Microsoft\Windows\Temporary Internet Files\Content.IE5\9C3D0Y1W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3733800"/>
            <a:ext cx="1257300" cy="1257300"/>
          </a:xfrm>
          <a:prstGeom prst="rect">
            <a:avLst/>
          </a:prstGeom>
          <a:noFill/>
        </p:spPr>
      </p:pic>
      <p:sp>
        <p:nvSpPr>
          <p:cNvPr id="35" name="TextBox 34"/>
          <p:cNvSpPr txBox="1"/>
          <p:nvPr/>
        </p:nvSpPr>
        <p:spPr>
          <a:xfrm>
            <a:off x="7010400" y="5029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SSIS</a:t>
            </a:r>
          </a:p>
        </p:txBody>
      </p:sp>
      <p:pic>
        <p:nvPicPr>
          <p:cNvPr id="36" name="Picture 2" descr="C:\Users\Administrator\AppData\Local\Microsoft\Windows\Temporary Internet Files\Content.IE5\9C3D0Y1W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4876800"/>
            <a:ext cx="1257300" cy="1257300"/>
          </a:xfrm>
          <a:prstGeom prst="rect">
            <a:avLst/>
          </a:prstGeom>
          <a:noFill/>
        </p:spPr>
      </p:pic>
      <p:sp>
        <p:nvSpPr>
          <p:cNvPr id="37" name="TextBox 36"/>
          <p:cNvSpPr txBox="1"/>
          <p:nvPr/>
        </p:nvSpPr>
        <p:spPr>
          <a:xfrm>
            <a:off x="5943600" y="6172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SSAS</a:t>
            </a:r>
          </a:p>
        </p:txBody>
      </p:sp>
      <p:cxnSp>
        <p:nvCxnSpPr>
          <p:cNvPr id="38" name="Straight Arrow Connector 37"/>
          <p:cNvCxnSpPr>
            <a:stCxn id="13" idx="3"/>
          </p:cNvCxnSpPr>
          <p:nvPr/>
        </p:nvCxnSpPr>
        <p:spPr>
          <a:xfrm>
            <a:off x="2209800" y="2667000"/>
            <a:ext cx="3657600" cy="2438400"/>
          </a:xfrm>
          <a:prstGeom prst="straightConnector1">
            <a:avLst/>
          </a:prstGeom>
          <a:ln w="38100" cap="sq">
            <a:solidFill>
              <a:schemeClr val="tx1"/>
            </a:solidFill>
            <a:prstDash val="sysDash"/>
            <a:bevel/>
            <a:headEnd type="none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848100" y="5791200"/>
            <a:ext cx="1752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Web Based User Console</a:t>
            </a:r>
          </a:p>
          <a:p>
            <a:pPr algn="ctr"/>
            <a:r>
              <a:rPr lang="en-US" sz="1200" dirty="0" smtClean="0"/>
              <a:t>(Distributed)</a:t>
            </a:r>
          </a:p>
        </p:txBody>
      </p:sp>
      <p:sp>
        <p:nvSpPr>
          <p:cNvPr id="12290" name="AutoShape 2" descr="data:image/jpeg;base64,/9j/4AAQSkZJRgABAQAAAQABAAD/2wCEAAkGBhIQCg8QEA8PEA8NDQ0NDw8PDw8PDg8QFBAVFRYQEhIXGyYeFxkjGRIUHy8gJCcpLS4sFR4xNjA2NScrLCkBCQoKDgwNGg8PGi8fHxwqKSkpLSkpKSwpLDUsNTI0KSksKSwtKSkpLSksKSkpKSwpLCksKSkpLCk0KSkpKSwsKf/AABEIAOEA4QMBIgACEQEDEQH/xAAcAAEBAAIDAQEAAAAAAAAAAAAAAwQFAQYHAgj/xABDEAADAAEBAQsGCgoDAQEAAAAAAQIDBBEFBhIhMUFRYXGRsQcTMjVzgSJCUlNydJKhwdEUIzM0Q2KChLKzFSXhgyT/xAAaAQEAAwEBAQAAAAAAAAAAAAAAAQIFBAMG/8QAJREBAAIBAwQCAgMAAAAAAAAAAAECBAMRMiExQXESMxRCEyJh/9oADAMBAAIRAxEAPwD3EAAAAAAAAGNr90ceDE7y2plcm3lp9ErnZ0jdff8AZLbnTrzUcnDex5H19CPXT0ranZ46mtTT7u9anW48U8LJkiF01SRodbv800bVHDytfJngz31+R53n1FZKdXVXT5XTdPvZM7K4lY5Tu4b5lp4xs7fqfKLke3zeHHK5nbq392w1ubfnq6/i8FfyxK2e/YaI5PeNGkdoeE6+pPeWfk3e1Ncuoze66XgY96zJXpZMlfSyW/FkDk9PjEdoec2me8uXT6X3lI1Nrku12XS8GSOQhm492tRPJqMy/wDpb8WZeHfZq5/j0/pqa8Uac5KzSs94Xi9o7S7Rp9/+efTjFfucPvXF9xt9Jv8A8NcWTHePrWy5/M6CEeVsfTnw9a5GpHl63ot18Ob9llin0J7K+y+MzDxlVse1PY1zo3u5e/HPh2Kq87C+Lb+El1Vy+Jz3xZ/WXVTMj9oekg1m4++DFqZ+A9lpbax1xWutdK60bM45rNZ2l21tFo3gABCQAAAAAAAAAADD3W3UjTaesuTkXFM891zSjMPPfKFrHWtjF8XHhV7ObhXT4+6Ueujp/O+zx19T+Om8NFututk1OZ5Mj+jK9GF8lIwgDYiIiNoYszMzvIAAgOTg5AHJwchIcnByQBycHIHIQAS5AAFMOaotVFOal7VSexpnpO9jd79KwfC2LLj2K0uJPotLr2HmZt96uteLdHCk+LLXmaXSqT/FJ+48NfTi9f8AYdGPqTS8R4l6cADKa4AAAAAAAAAAB5Rv+1mzd6sb59Lp6nr472r7kz1c8P8AK7TW7+1PY1pdO01yp7bOrF+xzZUb6aiYNLudu2nsm9irp5Jr8mbiciZpsiY2fQACA5ODkAcnByEhycHJAHJwcgcgAJcgHxkzKVxtLx7gKGZvZfD3W0+z0MWXa3zO2mti7DVJVl5NsRzt+lS6jf72canXadJbEsi8GVvxn0ms/wB49w9PABit4AAAAAAAAAAA8O8r/r5/VdP42e4nh3lf9fP6rp/GzpxebnyeDpkmZpddccj4vkvjX/hhyUk02bLe6fdxfGTXZ8JfmZ+LXzXI0+x8fczrElETu85q7Ssq6e8+0zrWPNS5Ka97MiNXXTt7Ugj4y3pyaadbXV96KrW1197CG0OTWLV10vvPpZ66X3gbENmv4TfO+9nKxogZtaiV8ZeJN6z5M1X3InELoRaQjd8/rK51C6uNlMOklPa/hPprjPqSkhWZURtd7vrDT+1XgzVI2u931hp/arwZW/GfSdPnHuHpgAMV9EAAAAAAAAAAAeHeV/18/qun8bPcTw/yvz/3vbpMGz7WQ6cXm58ng6XJSSclJNNnKyUknJSQqpJWSUlZCFJKInJRBVSSkk5KSEKSUknJSQqrJSSclJCFJKSTkpIVURtd7vrDT+1XgzVI2e4Fpa/Tt/PQve+JeJW/GfS2nzj3D04AGK+iAAAAAAAAAAAPGPLDj4W687PSjR4q2c9Rw8m3Z2bNvY30Hs54r5Ybc7uY2nsa0mFprlT85kOnG+xz5PB0WSklljnLxxwceV8sPix2+mX8V9RKk5rg0nNdFcXd0mkzVJKSTkpJKFJKySkrIQpJRE5KIKqSUknJSQhSSkk5KSFVZKSTkpIQpJSSck82uiOJ1tr5M8dd3MEMxFd72fzu6+mU/s8Waadc1VxpbOpGm25M/Fs4GPnXT9J8/Yjsm9jAo1unmVxedntb6St+Mr06Wj3D1EAGK+gAAAAAAAAAAAPE/LJ66j6nh/2ZD2w8T8snrqPqeH/ZkOnG+xz5HB0eTMxax8Hg0lkj5Nrbs7Hyow5KSabNllrDir0bvE+iv1mP80fX6HlXIoyLpx2tv2WY0lZZGyHLy8H0puPpQ9nefePUQ+Sp70Vx6u18Z+/j8T7eZV6UY67YQQRS6V3lZJeZxP8Agyvoto5WkxfIpdl0FWRKKSjFWix9F/bo+loMfRXvuvzCOjMT613nD1ULluV/UiE7n4/kL37WWx6SFyTK7EiUdD/ko5uFX0Zb+8fp9v0cWzruvwRkRiXQWhbAjeGGtPmv0raXRPwF93GzK025kTzbfD/0vJSQrMqSjab3/wB/we1k1cm03v8A7/g9rJW/GU05x7h6aADFfRAAAAAAAAAAAHiflk9dR9Tw/wCzIe2Hiflkf/dx9Tw/7Mh0432OfI4OjyUknJSTTZyklZJSVkKqSUknJSQhSSskpKyFVJKInJRBCklJJyUkKqyUknJSQhSSkk5KSFVJNpvf/f8AB7WTVybPcB//AL8HtYK34ytTnHuHpwAMV9EAAAAAAAAAAAeK+V+OFuw9nLi0uBtc7h1fH7n4ntR4l5W8rnfAql7GtLg2fayHTjc3Nk8HSJKSW8wsnHi2TfLWFvYn143+BFcT2NNUuWWtjXuNJnKSVklJWSUKSUknJSQhSSskpKyFVJKInJRBCklJJyUkKqyUknJSQhSSkk5GXUzC23SXi+xc4VZEmRuBn4e6+mieOceaayVzcJJ7IXv4/caX9IyZnwcacRyO3xU1+Hidh3q6acet08yv4s7Xzt9JW/GfT0p0vHuHqQAMV9AAAAAAAAAAAAeH+WD17/aYP8sh7geH+WD17/aYP8sh04vNz5PB0uTMnV8KVOWVlS5OFxWuylxmHJSTTZsspaaH+zyuf5My2r3Wjl6fJPLjdL5WNq1+ZGSuO2uRtdj2EbIfK1M7djfBfRSc+JkRafI0+xo+1rK2bG1S6KSoOcb5cOP3Jy/uCH1JWSC0uLmi5+jko+1pI5rzL+sIZElJMVaRfOZvtL8j7WjXzmX7YV6MuUffDS5Wl2tIw1ufPO7fbdMpG52P5K9/H4ko6LPdDGvjp9U/Cf3HH/JfIx3XW9kL7ymPTSuRLwLxKXIkEdGKvP3zrGv5Vx/af4F9PuVKe2ttVzttv7+UyUUkImVIWxbFxJcyNpvf9Yaf2smrRtN7/rDT+1krfjPopzj3D00AGK+iAAAAAAAAAAAPD/LB69/tMH+WQ9wPD/LB69/tMH+WQ6cX7HPk8HS5KSTkpJps5WSkk5KSFVJKySkrIQ+5KySkrIVUkpJOSkhCklJJyUkKqyUknJSQhSSkk5KSFVEbTe/6w0/tZNWjab3/AN/0/tZK34z6W0+ce4emgAxX0QAAAAAAAAASyWB9Vk2Hl/lh3Cq5xa2FtWKfM50uWY4W2MnYm2n2o9FyZDD1FKpc0lU0nLlramnxNNc6L0vNLbwpekXrs/OslJO576fJ7WOqy6NO8b2t6fb+sx+zb9Kerl7Tpi4m09qa4mmmqT6GnyGrTUreN4Zl6WpO0qyUknJST0eSklZJSVkIfclZJSVkKqSUknJSQhSSkk5KSFVZKSTkpIQpJSScnN5phbapSuv8OkKro3+83QvLrfOfwtM3wq5qytcULsT4T6PgrnNZuTuFl1LTpVg0743dLZnyLoxy/RX8z9x3/c/BGHDOPHKiIWyZXi+lvpOPX14iPjV342NPyi9vDapnJDHZZMz2q5AAAAAAABxXIY+QySdwBgZDEymxyYzFyYgNZlNFuzuBg1P7XGnXNkn4OVf1Ll9+07NlwGJl05MTMdkTET0l5rr94tw9uDKrXyMy4NfbXE+5Gl1G52fF+0wZEl8aV5yO+T1jLpjEy6Q6K5N479XPbGpPbo8rjUS3s4S29D4n3MyJZ3vVbjxfp44r6US/E1ebengfJi4P0XU/ie0ZceYeE4k+JdckrJta3pyvRvNPZe3xRN713zZsvv4L/Av+TR5zi3YUlJMpb27+fyfZg+53tV8/l9yhfgT+TRH4uoxpKIzI3rr42TM/69ngjKw71cPPDr6d3X4kTlUTGHefLUVq4nluV7033IrgyVf7LDlydahzP2qOzaTcbHHo4onshJ95ssWmPK2XPiHpXCj9pda0u9/UZPTvHgnoj9bk7/RR2Dcve7hw0rUvJk+dyvh37uafcjYYtOZeLAc99a9+8uqmhSnaFMRl4iePCZWPEeT2UxmTBPHjKpAcgAAAAAAAAAD5qNpK8BcAYN6Yx70ptdhw8aA0d6MheiOwPAj4elA63eg6iVbndR2Z6M+HouoDrD3N6j4e5vUdoeh6jj9B6gOsf8b1H0tzeo7L+g9QWh6gOvTud1FY0HUb5aLqPtaMDSRoeoyI0Ztp0h9rToDWxpDIjTGasaPrYBjxpy049h9gAAAAAAAAAAAAAAAAAAAAAAAAAAAAAAAAAAAAAAAAAAAAAAAAD//Z"/>
          <p:cNvSpPr>
            <a:spLocks noChangeAspect="1" noChangeArrowheads="1"/>
          </p:cNvSpPr>
          <p:nvPr/>
        </p:nvSpPr>
        <p:spPr bwMode="auto">
          <a:xfrm>
            <a:off x="155575" y="-1371600"/>
            <a:ext cx="2857500" cy="2857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2" name="AutoShape 4" descr="data:image/jpeg;base64,/9j/4AAQSkZJRgABAQAAAQABAAD/2wCEAAkGBhIQCg8QEA8PEA8NDQ0NDw8PDw8PDg8QFBAVFRYQEhIXGyYeFxkjGRIUHy8gJCcpLS4sFR4xNjA2NScrLCkBCQoKDgwNGg8PGi8fHxwqKSkpLSkpKSwpLDUsNTI0KSksKSwtKSkpLSksKSkpKSwpLCksKSkpLCk0KSkpKSwsKf/AABEIAOEA4QMBIgACEQEDEQH/xAAcAAEBAAIDAQEAAAAAAAAAAAAAAwQFAQYHAgj/xABDEAADAAEBAQsGCgoDAQEAAAAAAQIDBBEFBhIhMUFRYXGRsQcTMjVzgSJCUlNydJKhwdEUIzM0Q2KChLKzFSXhgyT/xAAaAQEAAwEBAQAAAAAAAAAAAAAAAQIFBAMG/8QAJREBAAIBAwQCAgMAAAAAAAAAAAECBAMRMiExQXESMxRCEyJh/9oADAMBAAIRAxEAPwD3EAAAAAAAAGNr90ceDE7y2plcm3lp9ErnZ0jdff8AZLbnTrzUcnDex5H19CPXT0ranZ46mtTT7u9anW48U8LJkiF01SRodbv800bVHDytfJngz31+R53n1FZKdXVXT5XTdPvZM7K4lY5Tu4b5lp4xs7fqfKLke3zeHHK5nbq392w1ubfnq6/i8FfyxK2e/YaI5PeNGkdoeE6+pPeWfk3e1Ncuoze66XgY96zJXpZMlfSyW/FkDk9PjEdoec2me8uXT6X3lI1Nrku12XS8GSOQhm492tRPJqMy/wDpb8WZeHfZq5/j0/pqa8Uac5KzSs94Xi9o7S7Rp9/+efTjFfucPvXF9xt9Jv8A8NcWTHePrWy5/M6CEeVsfTnw9a5GpHl63ot18Ob9llin0J7K+y+MzDxlVse1PY1zo3u5e/HPh2Kq87C+Lb+El1Vy+Jz3xZ/WXVTMj9oekg1m4++DFqZ+A9lpbax1xWutdK60bM45rNZ2l21tFo3gABCQAAAAAAAAAADD3W3UjTaesuTkXFM891zSjMPPfKFrHWtjF8XHhV7ObhXT4+6Ueujp/O+zx19T+Om8NFututk1OZ5Mj+jK9GF8lIwgDYiIiNoYszMzvIAAgOTg5AHJwchIcnByQBycHIHIQAS5AAFMOaotVFOal7VSexpnpO9jd79KwfC2LLj2K0uJPotLr2HmZt96uteLdHCk+LLXmaXSqT/FJ+48NfTi9f8AYdGPqTS8R4l6cADKa4AAAAAAAAAAB5Rv+1mzd6sb59Lp6nr472r7kz1c8P8AK7TW7+1PY1pdO01yp7bOrF+xzZUb6aiYNLudu2nsm9irp5Jr8mbiciZpsiY2fQACA5ODkAcnByEhycHJAHJwcgcgAJcgHxkzKVxtLx7gKGZvZfD3W0+z0MWXa3zO2mti7DVJVl5NsRzt+lS6jf72canXadJbEsi8GVvxn0ms/wB49w9PABit4AAAAAAAAAAA8O8r/r5/VdP42e4nh3lf9fP6rp/GzpxebnyeDpkmZpddccj4vkvjX/hhyUk02bLe6fdxfGTXZ8JfmZ+LXzXI0+x8fczrElETu85q7Ssq6e8+0zrWPNS5Ka97MiNXXTt7Ugj4y3pyaadbXV96KrW1197CG0OTWLV10vvPpZ66X3gbENmv4TfO+9nKxogZtaiV8ZeJN6z5M1X3InELoRaQjd8/rK51C6uNlMOklPa/hPprjPqSkhWZURtd7vrDT+1XgzVI2u931hp/arwZW/GfSdPnHuHpgAMV9EAAAAAAAAAAAeHeV/18/qun8bPcTw/yvz/3vbpMGz7WQ6cXm58ng6XJSSclJNNnKyUknJSQqpJWSUlZCFJKInJRBVSSkk5KSEKSUknJSQqrJSSclJCFJKSTkpIVURtd7vrDT+1XgzVI2e4Fpa/Tt/PQve+JeJW/GfS2nzj3D04AGK+iAAAAAAAAAAAPGPLDj4W687PSjR4q2c9Rw8m3Z2bNvY30Hs54r5Ybc7uY2nsa0mFprlT85kOnG+xz5PB0WSklljnLxxwceV8sPix2+mX8V9RKk5rg0nNdFcXd0mkzVJKSTkpJKFJKySkrIQpJRE5KIKqSUknJSQhSSkk5KSFVZKSTkpIQpJSSck82uiOJ1tr5M8dd3MEMxFd72fzu6+mU/s8Waadc1VxpbOpGm25M/Fs4GPnXT9J8/Yjsm9jAo1unmVxedntb6St+Mr06Wj3D1EAGK+gAAAAAAAAAAAPE/LJ66j6nh/2ZD2w8T8snrqPqeH/ZkOnG+xz5HB0eTMxax8Hg0lkj5Nrbs7Hyow5KSabNllrDir0bvE+iv1mP80fX6HlXIoyLpx2tv2WY0lZZGyHLy8H0puPpQ9nefePUQ+Sp70Vx6u18Z+/j8T7eZV6UY67YQQRS6V3lZJeZxP8Agyvoto5WkxfIpdl0FWRKKSjFWix9F/bo+loMfRXvuvzCOjMT613nD1ULluV/UiE7n4/kL37WWx6SFyTK7EiUdD/ko5uFX0Zb+8fp9v0cWzruvwRkRiXQWhbAjeGGtPmv0raXRPwF93GzK025kTzbfD/0vJSQrMqSjab3/wB/we1k1cm03v8A7/g9rJW/GU05x7h6aADFfRAAAAAAAAAAAHiflk9dR9Tw/wCzIe2Hiflkf/dx9Tw/7Mh0432OfI4OjyUknJSTTZyklZJSVkKqSUknJSQhSSskpKyFVJKInJRBCklJJyUkKqyUknJSQhSSkk5KSFVJNpvf/f8AB7WTVybPcB//AL8HtYK34ytTnHuHpwAMV9EAAAAAAAAAAAeK+V+OFuw9nLi0uBtc7h1fH7n4ntR4l5W8rnfAql7GtLg2fayHTjc3Nk8HSJKSW8wsnHi2TfLWFvYn143+BFcT2NNUuWWtjXuNJnKSVklJWSUKSUknJSQhSSskpKyFVJKInJRBCklJJyUkKqyUknJSQhSSkk5GXUzC23SXi+xc4VZEmRuBn4e6+mieOceaayVzcJJ7IXv4/caX9IyZnwcacRyO3xU1+Hidh3q6acet08yv4s7Xzt9JW/GfT0p0vHuHqQAMV9AAAAAAAAAAAAeH+WD17/aYP8sh7geH+WD17/aYP8sh04vNz5PB0uTMnV8KVOWVlS5OFxWuylxmHJSTTZsspaaH+zyuf5My2r3Wjl6fJPLjdL5WNq1+ZGSuO2uRtdj2EbIfK1M7djfBfRSc+JkRafI0+xo+1rK2bG1S6KSoOcb5cOP3Jy/uCH1JWSC0uLmi5+jko+1pI5rzL+sIZElJMVaRfOZvtL8j7WjXzmX7YV6MuUffDS5Wl2tIw1ufPO7fbdMpG52P5K9/H4ko6LPdDGvjp9U/Cf3HH/JfIx3XW9kL7ymPTSuRLwLxKXIkEdGKvP3zrGv5Vx/af4F9PuVKe2ttVzttv7+UyUUkImVIWxbFxJcyNpvf9Yaf2smrRtN7/rDT+1krfjPopzj3D00AGK+iAAAAAAAAAAAPD/LB69/tMH+WQ9wPD/LB69/tMH+WQ6cX7HPk8HS5KSTkpJps5WSkk5KSFVJKySkrIQ+5KySkrIVUkpJOSkhCklJJyUkKqyUknJSQhSSkk5KSFVEbTe/6w0/tZNWjab3/AN/0/tZK34z6W0+ce4emgAxX0QAAAAAAAAASyWB9Vk2Hl/lh3Cq5xa2FtWKfM50uWY4W2MnYm2n2o9FyZDD1FKpc0lU0nLlramnxNNc6L0vNLbwpekXrs/OslJO576fJ7WOqy6NO8b2t6fb+sx+zb9Kerl7Tpi4m09qa4mmmqT6GnyGrTUreN4Zl6WpO0qyUknJST0eSklZJSVkIfclZJSVkKqSUknJSQhSSkk5KSFVZKSTkpIQpJSScnN5phbapSuv8OkKro3+83QvLrfOfwtM3wq5qytcULsT4T6PgrnNZuTuFl1LTpVg0743dLZnyLoxy/RX8z9x3/c/BGHDOPHKiIWyZXi+lvpOPX14iPjV342NPyi9vDapnJDHZZMz2q5AAAAAAABxXIY+QySdwBgZDEymxyYzFyYgNZlNFuzuBg1P7XGnXNkn4OVf1Ll9+07NlwGJl05MTMdkTET0l5rr94tw9uDKrXyMy4NfbXE+5Gl1G52fF+0wZEl8aV5yO+T1jLpjEy6Q6K5N479XPbGpPbo8rjUS3s4S29D4n3MyJZ3vVbjxfp44r6US/E1ebengfJi4P0XU/ie0ZceYeE4k+JdckrJta3pyvRvNPZe3xRN713zZsvv4L/Av+TR5zi3YUlJMpb27+fyfZg+53tV8/l9yhfgT+TRH4uoxpKIzI3rr42TM/69ngjKw71cPPDr6d3X4kTlUTGHefLUVq4nluV7033IrgyVf7LDlydahzP2qOzaTcbHHo4onshJ95ssWmPK2XPiHpXCj9pda0u9/UZPTvHgnoj9bk7/RR2Dcve7hw0rUvJk+dyvh37uafcjYYtOZeLAc99a9+8uqmhSnaFMRl4iePCZWPEeT2UxmTBPHjKpAcgAAAAAAAAAD5qNpK8BcAYN6Yx70ptdhw8aA0d6MheiOwPAj4elA63eg6iVbndR2Z6M+HouoDrD3N6j4e5vUdoeh6jj9B6gOsf8b1H0tzeo7L+g9QWh6gOvTud1FY0HUb5aLqPtaMDSRoeoyI0Ztp0h9rToDWxpDIjTGasaPrYBjxpy049h9gAAAAAAAAAAAAAAAAAAAAAAAAAAAAAAAAAAAAAAAAAAAAAAAAD//Z"/>
          <p:cNvSpPr>
            <a:spLocks noChangeAspect="1" noChangeArrowheads="1"/>
          </p:cNvSpPr>
          <p:nvPr/>
        </p:nvSpPr>
        <p:spPr bwMode="auto">
          <a:xfrm>
            <a:off x="155575" y="-1371600"/>
            <a:ext cx="2857500" cy="2857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4" name="AutoShape 6" descr="data:image/jpeg;base64,/9j/4AAQSkZJRgABAQAAAQABAAD/2wCEAAkGBhQSEBQPExQUEhQUFBQVFxIVFRgVFBYUFBcVFBQUFRwXGyYeGBkjGRUUHy8gJCoqLCwsFx4xNTMqNSYrLCkBCQoKDgwOGg8PGjAkHCUpLCk1NTAvMTQuKSwwLTQpKSwxLTUuLSwsLCwpLzQsLyw1NS0sKSwsLC0vLSksKTUsKf/AABEIAIgAiAMBIgACEQEDEQH/xAAcAAACAgMBAQAAAAAAAAAAAAAABgUHAQMEAgj/xABFEAABAwICBgQJCAgHAAAAAAABAAIDBBEFIQYSMUFhcSJRgZEHEzJCUqGxwdEUM0NicoKSsiNzosLS4eLwFiQlNJOz8f/EABkBAQADAQEAAAAAAAAAAAAAAAABAgQDBf/EACwRAAICAQEGBQQDAQAAAAAAAAABAgMRBAUSITEykTNhcYHwE1HR4SJSoRT/2gAMAwEAAhEDEQA/ALxQhCAEIXNX4jHC3XkcGjYOsnqA2koDpQk6s06OyKMfaftP3R7yoqXSSpf9KW8Gho911OAWNdYuqxdPK7ypJDze74rAoydufPNMAs7XHWFm6rVuGcPUtgws8uWSYILHQq8ZHK3yXyN5Pd8V0xYxUs+kJ4OAd7rpgkeroSrS6XuGUsYI9Jm3uPxTBRYiyVutG7WG/rB6iNygHUhCEAIQhACEIQGCqyxGqkqZnyG5Ac5rGjzWgkWHE2zKs0qpKTFHwVEpbYgTzdFwuPnHdWYUoHtsZBta3BdMcSmG6a00nz8JB67CQdhycFvhqcPk8iZrD1Fxb+cKSCNhpypCnolIx4bFbWZKHDgWH2Fc8te2PrPd8UyDogoF0jD1Cu0yjZ5j/wBn4rUfCHHsET+17B8VGCSZmw9R89Eo6XT1x8iDvcT+Vo9qia3S2pdsa2Pky573lTgglqiC1ycgNt/5pZn0uMNVCYDrASBsnovY4hpZx23B3EBRGK18j85HufwJy7hkoagcX1EI654QBuzkYgPpVqygIVSQQhCAEIQgMFVFjlA6Kqma4W1pHyA7i15LgRyv6lbpVW+EHEXyVNh0WQXbzLtUuLuGQHf1rrTX9SahnGTnbPci5NciClXI3yl6+XA5OyPDMd23uuvELwXZOafvC/cc13s0t1fVFnKvU1WdMiXw9uYT5gDAQLgHmB7wkagjOWSetHzsWV8DQiZnpWap6LdnotS/QtGs7IbeofBMspyPJLFPIA91yBnvNlUk04o7ilWv3pixOrZ6Tew39iVcSr423u9o7c+7ausYSlwislJSiubITEzkVq0Owt89dA1jSdWWORx3NZG4OcXd1hxK58TxZhyALr/dHxKl/BppM6CvjhsDHUuEbwBsd0jGW9ViXDjrHgtE9JZXXvzWPXmzlG+EpbseJfIKysBZWI0AhCEAIQhACrKvq2sr6hsjdZhl5kBzG3yO0cFZiq3S2mLK6YkZP1Hg7iCwC/YWuUoHZV6EUlWNalmEbj5h6Tb/AGXWc3sNuCU8T8F9dGbta2Zo3xvBPc/VIW2U71vo9JqqM2bM+w3OOuP2rr0ado6ilYUsrz4mOejqm84w/IXzhFTD85FURgb9SQDvAt61KYbXtHlVDmc3W/ME1U+lk8g1Xlh4htj6iu+DBflG17m8s/aVqlteU1iUF7fGYrdl76/hZKItyV0dj/m/24/4VDjEWEnWneeqz73/AAtTzP4NmnP5Q8fc/qUEdBI9ctM0ptwb77rnHaSXKC+exnhsaxdV8mLFXVRnYZH8/GH8xsoyQ+iwDmQPZcp6m0ThZvkdzcP3QFHVGHxt2NHbn7VZ7XuSxBJGuvZdUeqTl6sS5KW+Zz5CwUvoPD/qdJ+uB7muKzioyK7PBzSOficFhcMLpHHcGhrhc9rh3rzbbrLXvTeWelCuMFiKwX0FlYCys50BCEIAQhCAFXPhHr3GZsbQLRgEkjM642X3N8ntz3KxSVXuks7RiD2yC7HMivle1wRe28ZK9clGSbWSk05RaTwJ5qAeB6j8di0AdLqTZivg88azx1HI1wOeoTlf6jt3J3fuSLiOG1dI7pxyxj0iDqdjhdpXrR0mn1HGmzD+zMCvuq4Wxz5oZsP3J60f3Ko6DSCUeg7iW7e1pTbg2k9QLarIu0ke0KtmydRBZ4dystq6eHW8FnPORSpL865c79K6u3zcX4/6Uuz6RTueco2nmT+4uMNnXS5Y7lFtrRy6Z5JyvKXqzeuGvxebzpQOQsO9xUBVVuvte6TgDl6rBaY7Kklm2cYolbUrs4VRb9jZi9U3Nt7nqGf8gmDwR46WV5ptUFs8ZN7Zh8d3gX2kWLrjrskmSEk32cBt7U1+CqC2KRu6o5uzoELJqfoQjuVcX9/wbKvqye9Ph5F7LK8NcvawGoEIQgBYJWVreUBh71Xmm8J+VNkt0XRNAPFhdreot708Ty2SbpxUuPi2N2AF5531e6wcrRWWkVk8LIuRV0kR1o3uYetptfnuKlaLwh1DejI2OUdZBaTz1cvUoB0wPA9Xw6+a5WnpLpZXKt7s1hlK7I2Leg8obaqvpakdKkja4+dqsJ72hrlzM0S184WFvASvb++uOg3J2wHcoVk4rg33EqoT6kn7ClNoTW7te368/wASg5tD6nWsS0H60pPvKut+xJ1cf0pVlfZ/Z9ykdNTHlBdkIw0Lc3Nzoh9lpce8gLxJgTG7SXeoJtqyoSr3qjbfM7JJchYxKINFgLZqf8FsBNa6S3RZC+53XeQ1ovx6X4Sl/GJgDq3ueobe3qTB4KsVd8oqIPMdG2QcHNLWHsLX+pXlVOMN9rCf+lVOLlurmXFBIukFR9IVINXA6GUIQgBapRktq8uCAiaspRx+pDaiInNpjdccn3BHHpFO1XT3CRdJ6ch8brZAPae0tI9hUoHnE9BhPH4+ke0nfGTYX32PmH6rhblvQsRiqaV+pKxzD1PbkeRtY9hTPFWvidrxvcx3W027DuKlKPwgSZxzxMmadvmk8wbtPcF6VOvnCO5YlOPn+TDPRwct6D3X5ChQ6ROFrxg8iW+o3Cb8H0utsgeeTmlaqyChn6TacROPojU/6zb1LlZo28fMmXkHB35gV2lfoZrw2n6/szWVa6PhTT9V+hrfpsbf7aT8QSzV6TazyREQeoub8brTNhNeBk2f8Lf4VCVGCVZObX631nNb7wqRlolzi/nucYQ2q+uUPbP4O2sx6U7Awd5t/fNL9bijnXBkLvqsy77e8qR/wpKReQtHN5f6rELJwBrfKcXcANUe/wBy6f8AdRX4NSz93x+dzRHSXy8a3twFV8RJva3Ae9OvgqprVMp3+J9r2KBxGMNIAFgnLwVUDi6aW3RIZGOJB1nd3RHavNvvndLem+J6FdUa1iJZtDGu5a4Y7BbFnOoIQhACEIQHlzLqJxbBhK0iymEWQFS4tgz4iRYkdagWjpFXdVYeyQWcLpfrdDmnMBp4EX/mpyQJFCnHBFynRgN+jePsP9zwfau2kaIvNl7WA/lcfYpyBhkPRSXih/SpidjTbW1ZP+MqGqaPxjtYCXsjHtc/3KESQ9QVE1Q/8TjHo6530bvvvy7mAe1SVHos0ZusODBbvO096nJBXFBobLUyi92MG30jyG5WtguCsp42xtFg0WA/veuynpGsFmgBb1UkAhCEAIQhACEIQAhCEAIQhAYsseLHUhCAx4odQXoNWEID0hCEAIQhACEIQAhCEB//2Q=="/>
          <p:cNvSpPr>
            <a:spLocks noChangeAspect="1" noChangeArrowheads="1"/>
          </p:cNvSpPr>
          <p:nvPr/>
        </p:nvSpPr>
        <p:spPr bwMode="auto">
          <a:xfrm>
            <a:off x="155575" y="-776288"/>
            <a:ext cx="1619250" cy="1619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2" name="Picture 71" descr="database256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" y="5638800"/>
            <a:ext cx="762000" cy="762000"/>
          </a:xfrm>
          <a:prstGeom prst="rect">
            <a:avLst/>
          </a:prstGeom>
        </p:spPr>
      </p:pic>
      <p:cxnSp>
        <p:nvCxnSpPr>
          <p:cNvPr id="73" name="Straight Arrow Connector 72"/>
          <p:cNvCxnSpPr/>
          <p:nvPr/>
        </p:nvCxnSpPr>
        <p:spPr>
          <a:xfrm flipH="1">
            <a:off x="914400" y="4267200"/>
            <a:ext cx="457200" cy="1295400"/>
          </a:xfrm>
          <a:prstGeom prst="straightConnector1">
            <a:avLst/>
          </a:prstGeom>
          <a:ln w="38100" cap="sq">
            <a:solidFill>
              <a:schemeClr val="tx1"/>
            </a:solidFill>
            <a:prstDash val="sysDash"/>
            <a:bevel/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990600" y="5562600"/>
            <a:ext cx="144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BI Manager Repository</a:t>
            </a:r>
          </a:p>
          <a:p>
            <a:pPr algn="ctr"/>
            <a:r>
              <a:rPr lang="en-US" sz="1200" dirty="0" smtClean="0"/>
              <a:t>(history)</a:t>
            </a:r>
          </a:p>
        </p:txBody>
      </p:sp>
    </p:spTree>
    <p:extLst>
      <p:ext uri="{BB962C8B-B14F-4D97-AF65-F5344CB8AC3E}">
        <p14:creationId xmlns:p14="http://schemas.microsoft.com/office/powerpoint/2010/main" val="38040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SQL BI Manager, How it Works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BI Manager, How it Works</dc:title>
  <dc:creator>Tim Leite</dc:creator>
  <cp:lastModifiedBy>Tim Leite</cp:lastModifiedBy>
  <cp:revision>1</cp:revision>
  <dcterms:created xsi:type="dcterms:W3CDTF">2014-09-15T16:05:45Z</dcterms:created>
  <dcterms:modified xsi:type="dcterms:W3CDTF">2014-09-15T16:06:24Z</dcterms:modified>
</cp:coreProperties>
</file>